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6" r:id="rId2"/>
    <p:sldId id="263" r:id="rId3"/>
    <p:sldId id="265" r:id="rId4"/>
    <p:sldId id="260" r:id="rId5"/>
    <p:sldId id="261" r:id="rId6"/>
    <p:sldId id="262" r:id="rId7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1" autoAdjust="0"/>
    <p:restoredTop sz="92955" autoAdjust="0"/>
  </p:normalViewPr>
  <p:slideViewPr>
    <p:cSldViewPr>
      <p:cViewPr varScale="1">
        <p:scale>
          <a:sx n="70" d="100"/>
          <a:sy n="70" d="100"/>
        </p:scale>
        <p:origin x="-9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6E7D018D-748F-47BF-843A-40349A141CAC}" type="datetimeFigureOut">
              <a:rPr lang="en-US" smtClean="0"/>
              <a:pPr/>
              <a:t>16/03/2015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04AC5213-BACC-41AB-9B61-B40CF6C5296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7022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23E9B8FB-2ABD-42C9-A6DA-A6789EAF441D}" type="datetimeFigureOut">
              <a:rPr lang="en-US" smtClean="0"/>
              <a:pPr/>
              <a:t>16/03/2015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BE2A7042-DEED-4AA1-9E89-4A16B25725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260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162800" y="137160"/>
            <a:ext cx="228600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chemeClr val="accent3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5467350"/>
            <a:ext cx="8672946" cy="1238250"/>
          </a:xfrm>
          <a:solidFill>
            <a:schemeClr val="accent1"/>
          </a:solidFill>
        </p:spPr>
        <p:txBody>
          <a:bodyPr vert="horz" anchor="ctr">
            <a:noAutofit/>
          </a:bodyPr>
          <a:lstStyle>
            <a:lvl1pPr marL="0" indent="0" algn="l">
              <a:buFontTx/>
              <a:buNone/>
              <a:defRPr lang="en-US" sz="4800" baseline="0" dirty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photo album title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16/03/2015</a:t>
            </a:fld>
            <a:endParaRPr lang="en-US" dirty="0"/>
          </a:p>
        </p:txBody>
      </p:sp>
      <p:sp>
        <p:nvSpPr>
          <p:cNvPr id="13" name="Rectangle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4" name="Rectangle 13"/>
          <p:cNvSpPr>
            <a:spLocks noGrp="1"/>
          </p:cNvSpPr>
          <p:nvPr>
            <p:ph type="ftr" sz="quarter" idx="14"/>
          </p:nvPr>
        </p:nvSpPr>
        <p:spPr>
          <a:xfrm rot="16200000">
            <a:off x="7296150" y="3698878"/>
            <a:ext cx="29337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date or details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 noChangeAspect="1"/>
          </p:cNvSpPr>
          <p:nvPr>
            <p:ph type="pic" sz="quarter" idx="11"/>
          </p:nvPr>
        </p:nvSpPr>
        <p:spPr>
          <a:xfrm>
            <a:off x="43434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Picture Placeholder 25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2286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228600"/>
            <a:ext cx="3947160" cy="2960370"/>
          </a:xfrm>
        </p:spPr>
        <p:txBody>
          <a:bodyPr anchor="b" anchorCtr="0"/>
          <a:lstStyle>
            <a:lvl1pPr marL="0" marR="0" indent="0" algn="r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16/03/2015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648200" y="3124962"/>
            <a:ext cx="3697224" cy="2772918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Picture Placeholder 24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228600"/>
            <a:ext cx="4251960" cy="566928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228600"/>
            <a:ext cx="3672840" cy="275463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16/03/2015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8669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866900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43053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27"/>
          </p:nvPr>
        </p:nvSpPr>
        <p:spPr>
          <a:xfrm>
            <a:off x="4306086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228600"/>
            <a:ext cx="1676400" cy="2743200"/>
          </a:xfrm>
        </p:spPr>
        <p:txBody>
          <a:bodyPr anchor="t" anchorCtr="0"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629400" y="228600"/>
            <a:ext cx="1676400" cy="19050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 hasCustomPrompt="1"/>
          </p:nvPr>
        </p:nvSpPr>
        <p:spPr>
          <a:xfrm>
            <a:off x="152400" y="4724400"/>
            <a:ext cx="1676400" cy="1905000"/>
          </a:xfrm>
        </p:spPr>
        <p:txBody>
          <a:bodyPr anchor="b" anchorCtr="0"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6629400" y="4724400"/>
            <a:ext cx="1676400" cy="1905000"/>
          </a:xfrm>
        </p:spPr>
        <p:txBody>
          <a:bodyPr anchor="b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16/03/2015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533400" y="685800"/>
            <a:ext cx="3653297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63246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267200" y="6858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5334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672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33400" y="3048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267200" y="63246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4267200" y="3048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16/03/2015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Portrait with Lar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 noChangeAspect="1"/>
          </p:cNvSpPr>
          <p:nvPr>
            <p:ph type="pic" sz="quarter" idx="14"/>
          </p:nvPr>
        </p:nvSpPr>
        <p:spPr>
          <a:xfrm>
            <a:off x="2286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Picture Placeholder 27"/>
          <p:cNvSpPr>
            <a:spLocks noGrp="1" noChangeAspect="1"/>
          </p:cNvSpPr>
          <p:nvPr>
            <p:ph type="pic" sz="quarter" idx="31"/>
          </p:nvPr>
        </p:nvSpPr>
        <p:spPr>
          <a:xfrm>
            <a:off x="43434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Picture Placeholder 3"/>
          <p:cNvSpPr>
            <a:spLocks noGrp="1" noChangeAspect="1"/>
          </p:cNvSpPr>
          <p:nvPr>
            <p:ph type="pic" sz="quarter" idx="30"/>
          </p:nvPr>
        </p:nvSpPr>
        <p:spPr>
          <a:xfrm>
            <a:off x="22860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32"/>
          </p:nvPr>
        </p:nvSpPr>
        <p:spPr>
          <a:xfrm>
            <a:off x="64008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352800"/>
            <a:ext cx="8153400" cy="3048000"/>
          </a:xfrm>
        </p:spPr>
        <p:txBody>
          <a:bodyPr anchor="t" anchorCtr="0"/>
          <a:lstStyle>
            <a:lvl1pPr marL="0" marR="0" indent="0" algn="l">
              <a:buFontTx/>
              <a:buNone/>
              <a:defRPr sz="2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16/03/2015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Portrait with 3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3292" y="257665"/>
            <a:ext cx="4764388" cy="63525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5446340" y="257665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5446340" y="2432657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5446340" y="4607649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16/03/2015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andscape with 2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228600" y="34290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27"/>
          </p:nvPr>
        </p:nvSpPr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16/03/2015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andscape with 3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228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0"/>
          </p:nvPr>
        </p:nvSpPr>
        <p:spPr>
          <a:xfrm>
            <a:off x="4419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30099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57912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16/03/2015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2133600" y="762000"/>
            <a:ext cx="4873334" cy="4876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AU" sz="2400" i="0" smtClean="0"/>
              <a:t>Drag picture to placeholder or click icon to add</a:t>
            </a:r>
            <a:endParaRPr lang="en-US" sz="2400" i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133600" y="5715000"/>
            <a:ext cx="4876800" cy="8382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16/03/2015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95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AU" sz="2400" i="0" smtClean="0"/>
              <a:t>Drag picture to placeholder or click icon to add</a:t>
            </a:r>
            <a:endParaRPr lang="en-US" sz="2400" i="0" dirty="0"/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114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AU" sz="2400" i="0" smtClean="0"/>
              <a:t>Drag picture to placeholder or click icon to add</a:t>
            </a:r>
            <a:endParaRPr lang="en-US" sz="2400" i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16/03/2015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533400" y="218390"/>
            <a:ext cx="7467600" cy="56007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943600"/>
            <a:ext cx="7467600" cy="762000"/>
          </a:xfrm>
        </p:spPr>
        <p:txBody>
          <a:bodyPr anchor="t" anchorCtr="0"/>
          <a:lstStyle>
            <a:lvl1pPr marL="0" marR="0" indent="0" algn="r">
              <a:buFontTx/>
              <a:buNone/>
              <a:defRPr sz="2400" i="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16/03/2015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28600" y="1524000"/>
            <a:ext cx="8229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28600" y="4343400"/>
            <a:ext cx="8229600" cy="1676400"/>
          </a:xfrm>
        </p:spPr>
        <p:txBody>
          <a:bodyPr tIns="91440" rIns="9144" bIns="91440" anchor="t"/>
          <a:lstStyle>
            <a:lvl1pPr marL="0" marR="0" indent="0" algn="r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16/03/2015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lang="en-US" smtClean="0"/>
              <a:pPr/>
              <a:t>16/03/2015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lang="en-US" smtClean="0"/>
              <a:pPr/>
              <a:t>16/03/2015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16/03/2015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ndscape Ful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>
            <a:extLst/>
          </a:lstStyle>
          <a:p>
            <a:pPr marL="0" marR="0" indent="0" algn="ctr">
              <a:buFontTx/>
              <a:buNone/>
            </a:pPr>
            <a:r>
              <a:rPr lang="en-US" i="0" dirty="0" smtClean="0"/>
              <a:t>Click icon to add full page picture</a:t>
            </a:r>
            <a:endParaRPr lang="en-US" i="0" baseline="0" dirty="0" smtClean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16/03/2015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4" name="Rectangle 23"/>
          <p:cNvSpPr/>
          <p:nvPr userDrawn="1"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35429" y="2146300"/>
            <a:ext cx="2362200" cy="21971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 rot="10800000" flipV="1">
            <a:off x="435429" y="6172200"/>
            <a:ext cx="7086600" cy="6858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435429" y="0"/>
            <a:ext cx="7086600" cy="19812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35429" y="5791200"/>
            <a:ext cx="7086600" cy="381000"/>
          </a:xfrm>
          <a:solidFill>
            <a:schemeClr val="accent3"/>
          </a:solidFill>
        </p:spPr>
        <p:txBody>
          <a:bodyPr vert="horz" anchor="ctr"/>
          <a:lstStyle>
            <a:lvl1pPr marL="0" indent="0" algn="l">
              <a:buFontTx/>
              <a:buNone/>
              <a:defRPr sz="1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5429" y="4495800"/>
            <a:ext cx="7086600" cy="1295400"/>
          </a:xfrm>
          <a:solidFill>
            <a:schemeClr val="accent6"/>
          </a:solidFill>
        </p:spPr>
        <p:txBody>
          <a:bodyPr vert="horz" anchor="ctr"/>
          <a:lstStyle>
            <a:lvl1pPr marL="0" indent="0" algn="l">
              <a:buFontTx/>
              <a:buNone/>
              <a:defRPr sz="3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section title</a:t>
            </a:r>
            <a:endParaRPr lang="en-US" dirty="0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8"/>
          </p:nvPr>
        </p:nvSpPr>
        <p:spPr>
          <a:xfrm>
            <a:off x="29500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latinLnBrk="0">
              <a:spcBef>
                <a:spcPct val="20000"/>
              </a:spcBef>
              <a:buFontTx/>
              <a:buNone/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122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latinLnBrk="0">
              <a:spcBef>
                <a:spcPct val="20000"/>
              </a:spcBef>
              <a:buFontTx/>
              <a:buNone/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Rectangle 17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16/03/2015</a:t>
            </a:fld>
            <a:endParaRPr lang="en-US" dirty="0"/>
          </a:p>
        </p:txBody>
      </p:sp>
      <p:sp>
        <p:nvSpPr>
          <p:cNvPr id="20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 noChangeAspect="1"/>
          </p:cNvSpPr>
          <p:nvPr>
            <p:ph type="pic" sz="quarter" idx="10"/>
          </p:nvPr>
        </p:nvSpPr>
        <p:spPr>
          <a:xfrm>
            <a:off x="4341047" y="533400"/>
            <a:ext cx="3431353" cy="4575141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Picture Placeholder 30"/>
          <p:cNvSpPr>
            <a:spLocks noGrp="1" noChangeAspect="1"/>
          </p:cNvSpPr>
          <p:nvPr>
            <p:ph type="pic" sz="quarter" idx="11"/>
          </p:nvPr>
        </p:nvSpPr>
        <p:spPr>
          <a:xfrm>
            <a:off x="685800" y="533400"/>
            <a:ext cx="3429000" cy="45720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5257800"/>
            <a:ext cx="3429000" cy="12192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343400" y="5257800"/>
            <a:ext cx="3429000" cy="12192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16/03/2015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4"/>
          </p:nvPr>
        </p:nvSpPr>
        <p:spPr>
          <a:xfrm>
            <a:off x="152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4267200"/>
            <a:ext cx="4038600" cy="10668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 hasCustomPrompt="1"/>
          </p:nvPr>
        </p:nvSpPr>
        <p:spPr>
          <a:xfrm>
            <a:off x="4343400" y="4267200"/>
            <a:ext cx="4038600" cy="10668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16/03/2015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Mixed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 noChangeAspect="1"/>
          </p:cNvSpPr>
          <p:nvPr>
            <p:ph type="pic" sz="quarter" idx="11"/>
          </p:nvPr>
        </p:nvSpPr>
        <p:spPr>
          <a:xfrm>
            <a:off x="4724401" y="225552"/>
            <a:ext cx="3694176" cy="2770632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Picture Placeholder 20"/>
          <p:cNvSpPr>
            <a:spLocks noGrp="1" noChangeAspect="1"/>
          </p:cNvSpPr>
          <p:nvPr>
            <p:ph type="pic" sz="quarter" idx="12"/>
          </p:nvPr>
        </p:nvSpPr>
        <p:spPr>
          <a:xfrm>
            <a:off x="152400" y="222504"/>
            <a:ext cx="4368557" cy="5824743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3124200"/>
            <a:ext cx="3694177" cy="2983987"/>
          </a:xfrm>
        </p:spPr>
        <p:txBody>
          <a:bodyPr anchor="t" anchorCtr="0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16/03/2015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8674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8889273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16/03/2015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extLst/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848600" cy="4525963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96200" y="101282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16/03/2015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62800" y="3832226"/>
            <a:ext cx="32004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  <a:extLst/>
          </a:lstStyle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8278813" y="5962650"/>
            <a:ext cx="968375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  <a:extLst/>
          </a:lstStyle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11.jpeg"/><Relationship Id="rId7" Type="http://schemas.openxmlformats.org/officeDocument/2006/relationships/image" Target="../media/image12.jpe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j0178459.jp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rcRect l="6255" r="6255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Guess who got caught reading?</a:t>
            </a:r>
            <a:endParaRPr lang="en-US" dirty="0"/>
          </a:p>
        </p:txBody>
      </p:sp>
      <p:pic>
        <p:nvPicPr>
          <p:cNvPr id="6" name="Picture 5" descr="Screen Shot 2015-03-16 at 11.28.5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"/>
            <a:ext cx="6862812" cy="52578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j0321055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/>
          <a:srcRect t="2556" b="2556"/>
          <a:stretch>
            <a:fillRect/>
          </a:stretch>
        </p:blipFill>
        <p:spPr>
          <a:xfrm>
            <a:off x="304800" y="228600"/>
            <a:ext cx="4754563" cy="63246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Lilly </a:t>
            </a:r>
            <a:r>
              <a:rPr lang="en-US" sz="6600" dirty="0"/>
              <a:t>M</a:t>
            </a:r>
            <a:r>
              <a:rPr lang="en-US" sz="6600" dirty="0" smtClean="0"/>
              <a:t>aguire</a:t>
            </a:r>
            <a:endParaRPr lang="en-US" sz="6600" dirty="0"/>
          </a:p>
        </p:txBody>
      </p:sp>
      <p:pic>
        <p:nvPicPr>
          <p:cNvPr id="2" name="Picture 1" descr="IMG_260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36" y="152400"/>
            <a:ext cx="4973864" cy="65532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body" sz="quarter" idx="17"/>
          </p:nvPr>
        </p:nvSpPr>
        <p:spPr/>
        <p:txBody>
          <a:bodyPr/>
          <a:lstStyle>
            <a:extLst/>
          </a:lstStyle>
          <a:p>
            <a:r>
              <a:rPr lang="en-US" dirty="0"/>
              <a:t>Choose a layout…</a:t>
            </a:r>
          </a:p>
        </p:txBody>
      </p:sp>
      <p:pic>
        <p:nvPicPr>
          <p:cNvPr id="10" name="j0341658.jp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rcRect t="16826" b="16826"/>
          <a:stretch>
            <a:fillRect/>
          </a:stretch>
        </p:blipFill>
        <p:spPr>
          <a:xfrm>
            <a:off x="434975" y="2146300"/>
            <a:ext cx="2362200" cy="21971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  <p:pic>
        <p:nvPicPr>
          <p:cNvPr id="18" name="crop_j0175548.png"/>
          <p:cNvPicPr>
            <a:picLocks noGrp="1" noChangeAspect="1"/>
          </p:cNvPicPr>
          <p:nvPr>
            <p:ph type="pic" sz="quarter" idx="18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949575" y="2133600"/>
            <a:ext cx="2209800" cy="22098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  <p:pic>
        <p:nvPicPr>
          <p:cNvPr id="9" name="j0321087.jpg"/>
          <p:cNvPicPr>
            <a:picLocks noGrp="1" noChangeAspect="1"/>
          </p:cNvPicPr>
          <p:nvPr>
            <p:ph type="pic" sz="quarter" idx="19"/>
          </p:nvPr>
        </p:nvPicPr>
        <p:blipFill>
          <a:blip r:embed="rId5" cstate="print"/>
          <a:srcRect l="14333" r="14333"/>
          <a:stretch>
            <a:fillRect/>
          </a:stretch>
        </p:blipFill>
        <p:spPr>
          <a:xfrm>
            <a:off x="5311775" y="2133600"/>
            <a:ext cx="2209800" cy="22098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…then click the placeholders to add your own pictures and captions.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j0321055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duotone>
              <a:srgbClr val="000000"/>
              <a:schemeClr val="accent5"/>
            </a:duotone>
          </a:blip>
          <a:srcRect t="2556" b="2556"/>
          <a:stretch>
            <a:fillRect/>
          </a:stretch>
        </p:blipFill>
        <p:spPr>
          <a:xfrm>
            <a:off x="304800" y="228600"/>
            <a:ext cx="4754563" cy="63246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Click a picture, and then click the </a:t>
            </a:r>
            <a:r>
              <a:rPr lang="en-US" b="1" dirty="0"/>
              <a:t>Format</a:t>
            </a:r>
            <a:r>
              <a:rPr lang="en-US" dirty="0"/>
              <a:t> </a:t>
            </a:r>
            <a:r>
              <a:rPr lang="en-US" b="1" dirty="0"/>
              <a:t>Picture</a:t>
            </a:r>
            <a:r>
              <a:rPr lang="en-US" dirty="0"/>
              <a:t> tab to create your own frames and make picture corrections such as adjusting contrast and brightness or cropping the picture for just the right look.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body" sz="quarter" idx="13"/>
          </p:nvPr>
        </p:nvSpPr>
        <p:spPr>
          <a:xfrm>
            <a:off x="228600" y="4343400"/>
            <a:ext cx="2590800" cy="1295400"/>
          </a:xfrm>
        </p:spPr>
        <p:txBody>
          <a:bodyPr/>
          <a:lstStyle>
            <a:extLst/>
          </a:lstStyle>
          <a:p>
            <a:r>
              <a:rPr lang="en-US" dirty="0"/>
              <a:t>Picture </a:t>
            </a:r>
            <a:r>
              <a:rPr lang="en-US" dirty="0" smtClean="0"/>
              <a:t>Styles </a:t>
            </a:r>
            <a:r>
              <a:rPr lang="en-US" dirty="0"/>
              <a:t>give you great looking “frames” in a single click.</a:t>
            </a:r>
          </a:p>
        </p:txBody>
      </p:sp>
      <p:pic>
        <p:nvPicPr>
          <p:cNvPr id="25" name="j0321055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/>
          <a:srcRect t="2444" b="2444"/>
          <a:stretch>
            <a:fillRect/>
          </a:stretch>
        </p:blipFill>
        <p:spPr>
          <a:xfrm>
            <a:off x="228600" y="723900"/>
            <a:ext cx="2400300" cy="32004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balanced" dir="t"/>
          </a:scene3d>
          <a:sp3d prstMaterial="plastic">
            <a:bevelT w="0" h="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5" name="j0321101.jpg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/>
          <a:srcRect t="2444" b="2444"/>
          <a:stretch>
            <a:fillRect/>
          </a:stretch>
        </p:blipFill>
        <p:spPr>
          <a:xfrm>
            <a:off x="3162300" y="723900"/>
            <a:ext cx="2400300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4" name="j0341706.jpg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print"/>
          <a:srcRect t="2444" b="2444"/>
          <a:stretch>
            <a:fillRect/>
          </a:stretch>
        </p:blipFill>
        <p:spPr>
          <a:xfrm>
            <a:off x="6096000" y="723900"/>
            <a:ext cx="2400300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175361.jpg"/>
          <p:cNvPicPr>
            <a:picLocks noGrp="1" noChangeAspect="1"/>
          </p:cNvPicPr>
          <p:nvPr>
            <p:ph type="pic" sz="quarter" idx="17"/>
          </p:nvPr>
        </p:nvPicPr>
        <p:blipFill>
          <a:blip r:embed="rId3" cstate="print"/>
          <a:srcRect l="5333" r="5333"/>
          <a:stretch>
            <a:fillRect/>
          </a:stretch>
        </p:blipFill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16" name="j0321087.jpg"/>
          <p:cNvPicPr>
            <a:picLocks noGrp="1" noChangeAspect="1"/>
          </p:cNvPicPr>
          <p:nvPr>
            <p:ph type="pic" sz="quarter" idx="26"/>
          </p:nvPr>
        </p:nvPicPr>
        <p:blipFill>
          <a:blip r:embed="rId4" cstate="print"/>
          <a:srcRect l="26367" r="26367"/>
          <a:stretch>
            <a:fillRect/>
          </a:stretch>
        </p:blipFill>
        <p:spPr>
          <a:xfrm>
            <a:off x="228600" y="228600"/>
            <a:ext cx="20701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8" name="j0321101.jpg"/>
          <p:cNvPicPr>
            <a:picLocks noGrp="1" noChangeAspect="1"/>
          </p:cNvPicPr>
          <p:nvPr>
            <p:ph type="pic" sz="quarter" idx="14"/>
          </p:nvPr>
        </p:nvPicPr>
        <p:blipFill>
          <a:blip r:embed="rId5" cstate="print"/>
          <a:srcRect l="3556" r="3556"/>
          <a:stretch>
            <a:fillRect/>
          </a:stretch>
        </p:blipFill>
        <p:spPr>
          <a:xfrm>
            <a:off x="228600" y="3429000"/>
            <a:ext cx="20701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12" name="j0321097.jpg"/>
          <p:cNvPicPr>
            <a:picLocks noGrp="1" noChangeAspect="1"/>
          </p:cNvPicPr>
          <p:nvPr>
            <p:ph type="pic" sz="quarter" idx="28"/>
          </p:nvPr>
        </p:nvPicPr>
        <p:blipFill>
          <a:blip r:embed="rId6" cstate="print"/>
          <a:srcRect l="2444" r="2444"/>
          <a:stretch>
            <a:fillRect/>
          </a:stretch>
        </p:blipFill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15" name="j0321089.jpg"/>
          <p:cNvPicPr>
            <a:picLocks noGrp="1" noChangeAspect="1"/>
          </p:cNvPicPr>
          <p:nvPr>
            <p:ph type="pic" sz="quarter" idx="27"/>
          </p:nvPr>
        </p:nvPicPr>
        <p:blipFill>
          <a:blip r:embed="rId7" cstate="print"/>
          <a:srcRect l="2444" r="2444"/>
          <a:stretch>
            <a:fillRect/>
          </a:stretch>
        </p:blipFill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ontemporary Photo Albu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Contemporary Photo Album.potx</Template>
  <TotalTime>0</TotalTime>
  <Words>81</Words>
  <Application>Microsoft Macintosh PowerPoint</Application>
  <PresentationFormat>On-screen Show (4:3)</PresentationFormat>
  <Paragraphs>12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Contemporary Photo Album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2010-02-01T21:31:06Z</dcterms:created>
  <dcterms:modified xsi:type="dcterms:W3CDTF">2015-03-16T01:30:24Z</dcterms:modified>
</cp:coreProperties>
</file>